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oboto Slab"/>
      <p:regular r:id="rId16"/>
      <p:bold r:id="rId17"/>
    </p:embeddedFon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obotoSlab-bold.fntdata"/><Relationship Id="rId16" Type="http://schemas.openxmlformats.org/officeDocument/2006/relationships/font" Target="fonts/RobotoSlab-regular.fntdata"/><Relationship Id="rId5" Type="http://schemas.openxmlformats.org/officeDocument/2006/relationships/slide" Target="slides/slide1.xml"/><Relationship Id="rId19" Type="http://schemas.openxmlformats.org/officeDocument/2006/relationships/font" Target="fonts/Roboto-bold.fntdata"/><Relationship Id="rId6" Type="http://schemas.openxmlformats.org/officeDocument/2006/relationships/slide" Target="slides/slide2.xml"/><Relationship Id="rId18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4a4f1ccd6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4a4f1ccd6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4a42ef3e12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4a42ef3e1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4a4f1ccd6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4a4f1ccd6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a42ef3e12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a42ef3e12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ware we can talk about the diffrent ideas we had starting out for the project. And the things we had to consider. Talk about what makes vr </a:t>
            </a:r>
            <a:r>
              <a:rPr lang="en"/>
              <a:t>different</a:t>
            </a:r>
            <a:r>
              <a:rPr lang="en"/>
              <a:t> from other games and other types of development.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4a42ef3e12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4a42ef3e1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4a42ef3e1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4a42ef3e1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a42ef3e12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a42ef3e12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a42ef3e12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a42ef3e12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a42ef3e12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a42ef3e12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4a42ef3e12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4a42ef3e1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4a42ef3e12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4a42ef3e12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Make </a:t>
            </a:r>
            <a:r>
              <a:rPr lang="en"/>
              <a:t>Throwable </a:t>
            </a:r>
            <a:r>
              <a:rPr lang="en"/>
              <a:t> 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 VR Carnival Experience</a:t>
            </a:r>
            <a:endParaRPr sz="1400"/>
          </a:p>
        </p:txBody>
      </p:sp>
      <p:sp>
        <p:nvSpPr>
          <p:cNvPr id="65" name="Google Shape;65;p13"/>
          <p:cNvSpPr txBox="1"/>
          <p:nvPr/>
        </p:nvSpPr>
        <p:spPr>
          <a:xfrm>
            <a:off x="7916275" y="4777475"/>
            <a:ext cx="2506800" cy="2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CCCCC"/>
                </a:solidFill>
              </a:rPr>
              <a:t>Beta 1.3.3.7</a:t>
            </a:r>
            <a:endParaRPr>
              <a:solidFill>
                <a:srgbClr val="CCCCCC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Stretch goals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golf more golfy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 city off in the distance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Underwater mini 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Throw animals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Pick up the spawn bucket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people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ctrTitle"/>
          </p:nvPr>
        </p:nvSpPr>
        <p:spPr>
          <a:xfrm>
            <a:off x="1568100" y="1020525"/>
            <a:ext cx="6007800" cy="16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beta testers!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things we had to think about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897" y="1489825"/>
            <a:ext cx="4049826" cy="2278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7300" y="1489825"/>
            <a:ext cx="3787200" cy="23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48025" y="1489825"/>
            <a:ext cx="2367000" cy="23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game ideas we had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Driving sim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Fighting game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VR cup pong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golf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4875" y="1370150"/>
            <a:ext cx="5899123" cy="3318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final Idea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 rotWithShape="1">
          <a:blip r:embed="rId3">
            <a:alphaModFix/>
          </a:blip>
          <a:srcRect b="38851" l="13327" r="26286" t="15429"/>
          <a:stretch/>
        </p:blipFill>
        <p:spPr>
          <a:xfrm>
            <a:off x="387900" y="1475599"/>
            <a:ext cx="8368199" cy="34038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Balloon pop</a:t>
            </a:r>
            <a:endParaRPr/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100" y="1161176"/>
            <a:ext cx="6953798" cy="3736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Bottle Toss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7675" y="1157176"/>
            <a:ext cx="6968650" cy="374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we had</a:t>
            </a:r>
            <a:endParaRPr/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Controller tracking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Picking up items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Teleporting</a:t>
            </a:r>
            <a:r>
              <a:rPr lang="en"/>
              <a:t> makes the floor </a:t>
            </a:r>
            <a:r>
              <a:rPr lang="en"/>
              <a:t>invisible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crate was a slingshot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water was a solid object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golf club will not transfer momentum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Circular linked list.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0274" y="614525"/>
            <a:ext cx="3212025" cy="423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Things that needed extra detail</a:t>
            </a:r>
            <a:endParaRPr/>
          </a:p>
        </p:txBody>
      </p:sp>
      <p:sp>
        <p:nvSpPr>
          <p:cNvPr id="113" name="Google Shape;113;p20"/>
          <p:cNvSpPr txBox="1"/>
          <p:nvPr>
            <p:ph idx="1" type="body"/>
          </p:nvPr>
        </p:nvSpPr>
        <p:spPr>
          <a:xfrm>
            <a:off x="387900" y="141027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Hiding mountains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Carnival</a:t>
            </a:r>
            <a:r>
              <a:rPr lang="en"/>
              <a:t> at 10AM?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Sound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Lighting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Scale in vr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Nothing has color to start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Balloons</a:t>
            </a:r>
            <a:r>
              <a:rPr lang="en"/>
              <a:t> </a:t>
            </a:r>
            <a:r>
              <a:rPr lang="en"/>
              <a:t>don't</a:t>
            </a:r>
            <a:r>
              <a:rPr lang="en"/>
              <a:t> sound like fireworks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 rotWithShape="1">
          <a:blip r:embed="rId3">
            <a:alphaModFix/>
          </a:blip>
          <a:srcRect b="39279" l="13889" r="26551" t="14322"/>
          <a:stretch/>
        </p:blipFill>
        <p:spPr>
          <a:xfrm>
            <a:off x="3654400" y="1025150"/>
            <a:ext cx="5489599" cy="2297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we used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3850" y="1144125"/>
            <a:ext cx="3895699" cy="2354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" y="1144125"/>
            <a:ext cx="3895701" cy="139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 rotWithShape="1">
          <a:blip r:embed="rId5">
            <a:alphaModFix/>
          </a:blip>
          <a:srcRect b="0" l="0" r="0" t="4003"/>
          <a:stretch/>
        </p:blipFill>
        <p:spPr>
          <a:xfrm>
            <a:off x="61550" y="2713150"/>
            <a:ext cx="3895700" cy="21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20950" y="3641363"/>
            <a:ext cx="4181475" cy="109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